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4" r:id="rId10"/>
    <p:sldId id="261" r:id="rId11"/>
    <p:sldId id="262" r:id="rId12"/>
    <p:sldId id="263" r:id="rId13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82D339-9E8F-4A51-B9B5-B41303F01C93}" v="54" dt="2025-04-04T11:45:55.6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>
        <p:scale>
          <a:sx n="100" d="100"/>
          <a:sy n="100" d="100"/>
        </p:scale>
        <p:origin x="58" y="-3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na Talbot" userId="16139861-f1de-4901-91aa-6f24b1fa75af" providerId="ADAL" clId="{DD82D339-9E8F-4A51-B9B5-B41303F01C93}"/>
    <pc:docChg chg="custSel addSld modSld sldOrd">
      <pc:chgData name="Donna Talbot" userId="16139861-f1de-4901-91aa-6f24b1fa75af" providerId="ADAL" clId="{DD82D339-9E8F-4A51-B9B5-B41303F01C93}" dt="2025-04-04T12:08:10.322" v="4194" actId="12789"/>
      <pc:docMkLst>
        <pc:docMk/>
      </pc:docMkLst>
      <pc:sldChg chg="addSp delSp modSp mod modClrScheme chgLayout">
        <pc:chgData name="Donna Talbot" userId="16139861-f1de-4901-91aa-6f24b1fa75af" providerId="ADAL" clId="{DD82D339-9E8F-4A51-B9B5-B41303F01C93}" dt="2025-04-04T09:59:49.673" v="165" actId="1076"/>
        <pc:sldMkLst>
          <pc:docMk/>
          <pc:sldMk cId="109857222" sldId="256"/>
        </pc:sldMkLst>
        <pc:spChg chg="del mod ord">
          <ac:chgData name="Donna Talbot" userId="16139861-f1de-4901-91aa-6f24b1fa75af" providerId="ADAL" clId="{DD82D339-9E8F-4A51-B9B5-B41303F01C93}" dt="2025-04-04T09:25:50.727" v="0" actId="70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Donna Talbot" userId="16139861-f1de-4901-91aa-6f24b1fa75af" providerId="ADAL" clId="{DD82D339-9E8F-4A51-B9B5-B41303F01C93}" dt="2025-04-04T09:25:50.727" v="0" actId="700"/>
          <ac:spMkLst>
            <pc:docMk/>
            <pc:sldMk cId="109857222" sldId="256"/>
            <ac:spMk id="3" creationId="{00000000-0000-0000-0000-000000000000}"/>
          </ac:spMkLst>
        </pc:spChg>
        <pc:spChg chg="add mod ord">
          <ac:chgData name="Donna Talbot" userId="16139861-f1de-4901-91aa-6f24b1fa75af" providerId="ADAL" clId="{DD82D339-9E8F-4A51-B9B5-B41303F01C93}" dt="2025-04-04T09:59:49.673" v="165" actId="1076"/>
          <ac:spMkLst>
            <pc:docMk/>
            <pc:sldMk cId="109857222" sldId="256"/>
            <ac:spMk id="4" creationId="{A48FB200-71A7-2D44-CF14-7D633D17432F}"/>
          </ac:spMkLst>
        </pc:spChg>
        <pc:grpChg chg="add mod">
          <ac:chgData name="Donna Talbot" userId="16139861-f1de-4901-91aa-6f24b1fa75af" providerId="ADAL" clId="{DD82D339-9E8F-4A51-B9B5-B41303F01C93}" dt="2025-04-04T09:55:58.915" v="54" actId="14100"/>
          <ac:grpSpMkLst>
            <pc:docMk/>
            <pc:sldMk cId="109857222" sldId="256"/>
            <ac:grpSpMk id="8" creationId="{48D9B177-CA48-0FF9-C596-110E4B0F2960}"/>
          </ac:grpSpMkLst>
        </pc:grpChg>
        <pc:picChg chg="add mod">
          <ac:chgData name="Donna Talbot" userId="16139861-f1de-4901-91aa-6f24b1fa75af" providerId="ADAL" clId="{DD82D339-9E8F-4A51-B9B5-B41303F01C93}" dt="2025-04-04T09:26:03.956" v="4" actId="14100"/>
          <ac:picMkLst>
            <pc:docMk/>
            <pc:sldMk cId="109857222" sldId="256"/>
            <ac:picMk id="5" creationId="{A94E1FF3-D6EA-5191-FF6F-9E5F8BB09F35}"/>
          </ac:picMkLst>
        </pc:picChg>
        <pc:picChg chg="add del mod">
          <ac:chgData name="Donna Talbot" userId="16139861-f1de-4901-91aa-6f24b1fa75af" providerId="ADAL" clId="{DD82D339-9E8F-4A51-B9B5-B41303F01C93}" dt="2025-04-04T09:45:31.509" v="10" actId="21"/>
          <ac:picMkLst>
            <pc:docMk/>
            <pc:sldMk cId="109857222" sldId="256"/>
            <ac:picMk id="6" creationId="{9EA9AAC1-1F36-5DF7-2BEB-659D7DF76E06}"/>
          </ac:picMkLst>
        </pc:picChg>
        <pc:picChg chg="add mod">
          <ac:chgData name="Donna Talbot" userId="16139861-f1de-4901-91aa-6f24b1fa75af" providerId="ADAL" clId="{DD82D339-9E8F-4A51-B9B5-B41303F01C93}" dt="2025-04-04T09:55:58.915" v="54" actId="14100"/>
          <ac:picMkLst>
            <pc:docMk/>
            <pc:sldMk cId="109857222" sldId="256"/>
            <ac:picMk id="7" creationId="{E93B7AB3-8776-4698-8586-EC4795015777}"/>
          </ac:picMkLst>
        </pc:picChg>
        <pc:picChg chg="add mod">
          <ac:chgData name="Donna Talbot" userId="16139861-f1de-4901-91aa-6f24b1fa75af" providerId="ADAL" clId="{DD82D339-9E8F-4A51-B9B5-B41303F01C93}" dt="2025-04-04T09:57:08.639" v="57" actId="14100"/>
          <ac:picMkLst>
            <pc:docMk/>
            <pc:sldMk cId="109857222" sldId="256"/>
            <ac:picMk id="9" creationId="{A5AFF400-7D3A-AE67-A6F8-AC2305BF4429}"/>
          </ac:picMkLst>
        </pc:picChg>
        <pc:picChg chg="add">
          <ac:chgData name="Donna Talbot" userId="16139861-f1de-4901-91aa-6f24b1fa75af" providerId="ADAL" clId="{DD82D339-9E8F-4A51-B9B5-B41303F01C93}" dt="2025-04-04T09:47:35.569" v="11"/>
          <ac:picMkLst>
            <pc:docMk/>
            <pc:sldMk cId="109857222" sldId="256"/>
            <ac:picMk id="1026" creationId="{CD58285E-9B19-6F1C-4B5F-414F71071660}"/>
          </ac:picMkLst>
        </pc:picChg>
        <pc:picChg chg="add">
          <ac:chgData name="Donna Talbot" userId="16139861-f1de-4901-91aa-6f24b1fa75af" providerId="ADAL" clId="{DD82D339-9E8F-4A51-B9B5-B41303F01C93}" dt="2025-04-04T09:47:35.569" v="11"/>
          <ac:picMkLst>
            <pc:docMk/>
            <pc:sldMk cId="109857222" sldId="256"/>
            <ac:picMk id="1027" creationId="{359C7656-7C0B-0112-DBC4-DF8CCC8145BF}"/>
          </ac:picMkLst>
        </pc:picChg>
        <pc:picChg chg="add">
          <ac:chgData name="Donna Talbot" userId="16139861-f1de-4901-91aa-6f24b1fa75af" providerId="ADAL" clId="{DD82D339-9E8F-4A51-B9B5-B41303F01C93}" dt="2025-04-04T09:47:35.569" v="11"/>
          <ac:picMkLst>
            <pc:docMk/>
            <pc:sldMk cId="109857222" sldId="256"/>
            <ac:picMk id="1028" creationId="{D4E51976-DCEF-E7B6-1124-81D1184A48D1}"/>
          </ac:picMkLst>
        </pc:picChg>
        <pc:picChg chg="add del mod">
          <ac:chgData name="Donna Talbot" userId="16139861-f1de-4901-91aa-6f24b1fa75af" providerId="ADAL" clId="{DD82D339-9E8F-4A51-B9B5-B41303F01C93}" dt="2025-04-04T09:48:19.681" v="17" actId="21"/>
          <ac:picMkLst>
            <pc:docMk/>
            <pc:sldMk cId="109857222" sldId="256"/>
            <ac:picMk id="1030" creationId="{CFD8677F-7AF9-4AD1-DE5F-413576C945F2}"/>
          </ac:picMkLst>
        </pc:picChg>
        <pc:picChg chg="add del mod">
          <ac:chgData name="Donna Talbot" userId="16139861-f1de-4901-91aa-6f24b1fa75af" providerId="ADAL" clId="{DD82D339-9E8F-4A51-B9B5-B41303F01C93}" dt="2025-04-04T09:48:16.469" v="16" actId="21"/>
          <ac:picMkLst>
            <pc:docMk/>
            <pc:sldMk cId="109857222" sldId="256"/>
            <ac:picMk id="1031" creationId="{277CA63D-50FC-6402-63FA-7B51685A4B23}"/>
          </ac:picMkLst>
        </pc:picChg>
        <pc:picChg chg="add del mod">
          <ac:chgData name="Donna Talbot" userId="16139861-f1de-4901-91aa-6f24b1fa75af" providerId="ADAL" clId="{DD82D339-9E8F-4A51-B9B5-B41303F01C93}" dt="2025-04-04T09:55:58.915" v="54" actId="14100"/>
          <ac:picMkLst>
            <pc:docMk/>
            <pc:sldMk cId="109857222" sldId="256"/>
            <ac:picMk id="1032" creationId="{E3E46B1F-1868-2B62-8BDC-4E05ED8ED20A}"/>
          </ac:picMkLst>
        </pc:picChg>
      </pc:sldChg>
      <pc:sldChg chg="addSp delSp modSp add mod">
        <pc:chgData name="Donna Talbot" userId="16139861-f1de-4901-91aa-6f24b1fa75af" providerId="ADAL" clId="{DD82D339-9E8F-4A51-B9B5-B41303F01C93}" dt="2025-04-04T11:45:12.237" v="2895" actId="1076"/>
        <pc:sldMkLst>
          <pc:docMk/>
          <pc:sldMk cId="3296975899" sldId="257"/>
        </pc:sldMkLst>
        <pc:spChg chg="add del mod">
          <ac:chgData name="Donna Talbot" userId="16139861-f1de-4901-91aa-6f24b1fa75af" providerId="ADAL" clId="{DD82D339-9E8F-4A51-B9B5-B41303F01C93}" dt="2025-04-04T09:58:40.574" v="142" actId="21"/>
          <ac:spMkLst>
            <pc:docMk/>
            <pc:sldMk cId="3296975899" sldId="257"/>
            <ac:spMk id="3" creationId="{06694813-1545-213D-F2D9-C2B6D0CF3C11}"/>
          </ac:spMkLst>
        </pc:spChg>
        <pc:spChg chg="del">
          <ac:chgData name="Donna Talbot" userId="16139861-f1de-4901-91aa-6f24b1fa75af" providerId="ADAL" clId="{DD82D339-9E8F-4A51-B9B5-B41303F01C93}" dt="2025-04-04T09:58:36.627" v="141" actId="21"/>
          <ac:spMkLst>
            <pc:docMk/>
            <pc:sldMk cId="3296975899" sldId="257"/>
            <ac:spMk id="4" creationId="{AEAF269D-7481-D4C8-E2BB-E75A20BFAA50}"/>
          </ac:spMkLst>
        </pc:spChg>
        <pc:spChg chg="add mod">
          <ac:chgData name="Donna Talbot" userId="16139861-f1de-4901-91aa-6f24b1fa75af" providerId="ADAL" clId="{DD82D339-9E8F-4A51-B9B5-B41303F01C93}" dt="2025-04-04T11:45:12.237" v="2895" actId="1076"/>
          <ac:spMkLst>
            <pc:docMk/>
            <pc:sldMk cId="3296975899" sldId="257"/>
            <ac:spMk id="11" creationId="{76E98BB2-58B4-8B41-806C-C1D8900F9589}"/>
          </ac:spMkLst>
        </pc:spChg>
        <pc:grpChg chg="add mod">
          <ac:chgData name="Donna Talbot" userId="16139861-f1de-4901-91aa-6f24b1fa75af" providerId="ADAL" clId="{DD82D339-9E8F-4A51-B9B5-B41303F01C93}" dt="2025-04-04T09:58:49.037" v="143" actId="164"/>
          <ac:grpSpMkLst>
            <pc:docMk/>
            <pc:sldMk cId="3296975899" sldId="257"/>
            <ac:grpSpMk id="6" creationId="{A39519D5-BE7F-7AAA-5064-ED88769CBF6D}"/>
          </ac:grpSpMkLst>
        </pc:grpChg>
        <pc:grpChg chg="mod">
          <ac:chgData name="Donna Talbot" userId="16139861-f1de-4901-91aa-6f24b1fa75af" providerId="ADAL" clId="{DD82D339-9E8F-4A51-B9B5-B41303F01C93}" dt="2025-04-04T09:58:49.037" v="143" actId="164"/>
          <ac:grpSpMkLst>
            <pc:docMk/>
            <pc:sldMk cId="3296975899" sldId="257"/>
            <ac:grpSpMk id="8" creationId="{CED4BE25-3A3F-41E2-5943-5EB46F4E33ED}"/>
          </ac:grpSpMkLst>
        </pc:grpChg>
        <pc:picChg chg="mod">
          <ac:chgData name="Donna Talbot" userId="16139861-f1de-4901-91aa-6f24b1fa75af" providerId="ADAL" clId="{DD82D339-9E8F-4A51-B9B5-B41303F01C93}" dt="2025-04-04T09:58:49.037" v="143" actId="164"/>
          <ac:picMkLst>
            <pc:docMk/>
            <pc:sldMk cId="3296975899" sldId="257"/>
            <ac:picMk id="5" creationId="{668CC1A0-01B4-CDD4-4D1A-FB201B5E87C9}"/>
          </ac:picMkLst>
        </pc:picChg>
        <pc:picChg chg="mod">
          <ac:chgData name="Donna Talbot" userId="16139861-f1de-4901-91aa-6f24b1fa75af" providerId="ADAL" clId="{DD82D339-9E8F-4A51-B9B5-B41303F01C93}" dt="2025-04-04T09:58:49.037" v="143" actId="164"/>
          <ac:picMkLst>
            <pc:docMk/>
            <pc:sldMk cId="3296975899" sldId="257"/>
            <ac:picMk id="9" creationId="{EF903A30-DDE7-5258-A91B-C4C50AF54830}"/>
          </ac:picMkLst>
        </pc:picChg>
      </pc:sldChg>
      <pc:sldChg chg="addSp modSp add mod">
        <pc:chgData name="Donna Talbot" userId="16139861-f1de-4901-91aa-6f24b1fa75af" providerId="ADAL" clId="{DD82D339-9E8F-4A51-B9B5-B41303F01C93}" dt="2025-04-04T12:06:44.243" v="4175" actId="552"/>
        <pc:sldMkLst>
          <pc:docMk/>
          <pc:sldMk cId="2749171157" sldId="258"/>
        </pc:sldMkLst>
        <pc:spChg chg="add mod">
          <ac:chgData name="Donna Talbot" userId="16139861-f1de-4901-91aa-6f24b1fa75af" providerId="ADAL" clId="{DD82D339-9E8F-4A51-B9B5-B41303F01C93}" dt="2025-04-04T12:06:44.243" v="4175" actId="552"/>
          <ac:spMkLst>
            <pc:docMk/>
            <pc:sldMk cId="2749171157" sldId="258"/>
            <ac:spMk id="2" creationId="{A629B814-3EF2-9D4C-AA37-5B671CD1B7AB}"/>
          </ac:spMkLst>
        </pc:spChg>
      </pc:sldChg>
      <pc:sldChg chg="addSp modSp add mod">
        <pc:chgData name="Donna Talbot" userId="16139861-f1de-4901-91aa-6f24b1fa75af" providerId="ADAL" clId="{DD82D339-9E8F-4A51-B9B5-B41303F01C93}" dt="2025-04-04T11:45:02.048" v="2894" actId="1076"/>
        <pc:sldMkLst>
          <pc:docMk/>
          <pc:sldMk cId="34027056" sldId="259"/>
        </pc:sldMkLst>
        <pc:spChg chg="add mod">
          <ac:chgData name="Donna Talbot" userId="16139861-f1de-4901-91aa-6f24b1fa75af" providerId="ADAL" clId="{DD82D339-9E8F-4A51-B9B5-B41303F01C93}" dt="2025-04-04T11:45:02.048" v="2894" actId="1076"/>
          <ac:spMkLst>
            <pc:docMk/>
            <pc:sldMk cId="34027056" sldId="259"/>
            <ac:spMk id="3" creationId="{80EB0D43-80C1-17B3-3B5B-3051272AED03}"/>
          </ac:spMkLst>
        </pc:spChg>
      </pc:sldChg>
      <pc:sldChg chg="addSp modSp add mod">
        <pc:chgData name="Donna Talbot" userId="16139861-f1de-4901-91aa-6f24b1fa75af" providerId="ADAL" clId="{DD82D339-9E8F-4A51-B9B5-B41303F01C93}" dt="2025-04-04T12:07:03.709" v="4177" actId="12789"/>
        <pc:sldMkLst>
          <pc:docMk/>
          <pc:sldMk cId="4179826607" sldId="260"/>
        </pc:sldMkLst>
        <pc:spChg chg="add mod">
          <ac:chgData name="Donna Talbot" userId="16139861-f1de-4901-91aa-6f24b1fa75af" providerId="ADAL" clId="{DD82D339-9E8F-4A51-B9B5-B41303F01C93}" dt="2025-04-04T12:07:03.709" v="4177" actId="12789"/>
          <ac:spMkLst>
            <pc:docMk/>
            <pc:sldMk cId="4179826607" sldId="260"/>
            <ac:spMk id="2" creationId="{F69DD6FE-8DF3-8F00-2BB1-497A2D2342BA}"/>
          </ac:spMkLst>
        </pc:spChg>
      </pc:sldChg>
      <pc:sldChg chg="addSp modSp add mod">
        <pc:chgData name="Donna Talbot" userId="16139861-f1de-4901-91aa-6f24b1fa75af" providerId="ADAL" clId="{DD82D339-9E8F-4A51-B9B5-B41303F01C93}" dt="2025-04-04T11:44:48.183" v="2892" actId="1076"/>
        <pc:sldMkLst>
          <pc:docMk/>
          <pc:sldMk cId="1841185549" sldId="261"/>
        </pc:sldMkLst>
        <pc:spChg chg="add mod">
          <ac:chgData name="Donna Talbot" userId="16139861-f1de-4901-91aa-6f24b1fa75af" providerId="ADAL" clId="{DD82D339-9E8F-4A51-B9B5-B41303F01C93}" dt="2025-04-04T11:44:48.183" v="2892" actId="1076"/>
          <ac:spMkLst>
            <pc:docMk/>
            <pc:sldMk cId="1841185549" sldId="261"/>
            <ac:spMk id="3" creationId="{D6F68E87-4330-884F-BAFF-BE895E7AA39D}"/>
          </ac:spMkLst>
        </pc:spChg>
      </pc:sldChg>
      <pc:sldChg chg="addSp delSp modSp add mod">
        <pc:chgData name="Donna Talbot" userId="16139861-f1de-4901-91aa-6f24b1fa75af" providerId="ADAL" clId="{DD82D339-9E8F-4A51-B9B5-B41303F01C93}" dt="2025-04-04T12:07:51.688" v="4189" actId="12789"/>
        <pc:sldMkLst>
          <pc:docMk/>
          <pc:sldMk cId="3917132777" sldId="262"/>
        </pc:sldMkLst>
        <pc:spChg chg="add mod">
          <ac:chgData name="Donna Talbot" userId="16139861-f1de-4901-91aa-6f24b1fa75af" providerId="ADAL" clId="{DD82D339-9E8F-4A51-B9B5-B41303F01C93}" dt="2025-04-04T12:07:51.688" v="4189" actId="12789"/>
          <ac:spMkLst>
            <pc:docMk/>
            <pc:sldMk cId="3917132777" sldId="262"/>
            <ac:spMk id="2" creationId="{A027CFEE-43C5-652D-BEE7-096777734206}"/>
          </ac:spMkLst>
        </pc:spChg>
        <pc:spChg chg="del">
          <ac:chgData name="Donna Talbot" userId="16139861-f1de-4901-91aa-6f24b1fa75af" providerId="ADAL" clId="{DD82D339-9E8F-4A51-B9B5-B41303F01C93}" dt="2025-04-04T10:08:54.261" v="651" actId="21"/>
          <ac:spMkLst>
            <pc:docMk/>
            <pc:sldMk cId="3917132777" sldId="262"/>
            <ac:spMk id="3" creationId="{403469FF-BD1B-9D58-A280-70A9987A1020}"/>
          </ac:spMkLst>
        </pc:spChg>
      </pc:sldChg>
      <pc:sldChg chg="addSp delSp modSp add mod ord">
        <pc:chgData name="Donna Talbot" userId="16139861-f1de-4901-91aa-6f24b1fa75af" providerId="ADAL" clId="{DD82D339-9E8F-4A51-B9B5-B41303F01C93}" dt="2025-04-04T12:08:10.322" v="4194" actId="12789"/>
        <pc:sldMkLst>
          <pc:docMk/>
          <pc:sldMk cId="2088388114" sldId="263"/>
        </pc:sldMkLst>
        <pc:spChg chg="del mod">
          <ac:chgData name="Donna Talbot" userId="16139861-f1de-4901-91aa-6f24b1fa75af" providerId="ADAL" clId="{DD82D339-9E8F-4A51-B9B5-B41303F01C93}" dt="2025-04-04T11:27:04.718" v="2118" actId="478"/>
          <ac:spMkLst>
            <pc:docMk/>
            <pc:sldMk cId="2088388114" sldId="263"/>
            <ac:spMk id="2" creationId="{DBEC8B64-C0D6-21AA-5037-F2C0253ED275}"/>
          </ac:spMkLst>
        </pc:spChg>
        <pc:spChg chg="add mod">
          <ac:chgData name="Donna Talbot" userId="16139861-f1de-4901-91aa-6f24b1fa75af" providerId="ADAL" clId="{DD82D339-9E8F-4A51-B9B5-B41303F01C93}" dt="2025-04-04T12:08:10.322" v="4194" actId="12789"/>
          <ac:spMkLst>
            <pc:docMk/>
            <pc:sldMk cId="2088388114" sldId="263"/>
            <ac:spMk id="4" creationId="{D9BBA3B4-EAFB-AAC5-BF96-2C18598A4054}"/>
          </ac:spMkLst>
        </pc:spChg>
      </pc:sldChg>
      <pc:sldChg chg="addSp delSp modSp add mod">
        <pc:chgData name="Donna Talbot" userId="16139861-f1de-4901-91aa-6f24b1fa75af" providerId="ADAL" clId="{DD82D339-9E8F-4A51-B9B5-B41303F01C93}" dt="2025-04-04T12:07:26.740" v="4180" actId="552"/>
        <pc:sldMkLst>
          <pc:docMk/>
          <pc:sldMk cId="2626473527" sldId="264"/>
        </pc:sldMkLst>
        <pc:spChg chg="del">
          <ac:chgData name="Donna Talbot" userId="16139861-f1de-4901-91aa-6f24b1fa75af" providerId="ADAL" clId="{DD82D339-9E8F-4A51-B9B5-B41303F01C93}" dt="2025-04-04T11:45:47.302" v="2897" actId="21"/>
          <ac:spMkLst>
            <pc:docMk/>
            <pc:sldMk cId="2626473527" sldId="264"/>
            <ac:spMk id="2" creationId="{B99829C8-806F-7479-0289-23A48FDE679C}"/>
          </ac:spMkLst>
        </pc:spChg>
        <pc:spChg chg="add mod">
          <ac:chgData name="Donna Talbot" userId="16139861-f1de-4901-91aa-6f24b1fa75af" providerId="ADAL" clId="{DD82D339-9E8F-4A51-B9B5-B41303F01C93}" dt="2025-04-04T12:07:26.740" v="4180" actId="552"/>
          <ac:spMkLst>
            <pc:docMk/>
            <pc:sldMk cId="2626473527" sldId="264"/>
            <ac:spMk id="3" creationId="{02FFCEBB-CFB5-9CDD-10F1-7E4C5460557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48FB200-71A7-2D44-CF14-7D633D174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7733" y="313039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Notes VCSFE Workshop – BwD Annual Partnership Conference 2nd April 2025</a:t>
            </a:r>
            <a:br>
              <a:rPr lang="en-GB" dirty="0"/>
            </a:br>
            <a:endParaRPr lang="en-GB" dirty="0"/>
          </a:p>
        </p:txBody>
      </p:sp>
      <p:pic>
        <p:nvPicPr>
          <p:cNvPr id="5" name="Picture 4" descr="A blue and grey logo&#10;&#10;Description automatically generated">
            <a:extLst>
              <a:ext uri="{FF2B5EF4-FFF2-40B4-BE49-F238E27FC236}">
                <a16:creationId xmlns:a16="http://schemas.microsoft.com/office/drawing/2014/main" id="{A94E1FF3-D6EA-5191-FF6F-9E5F8BB09F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6656" y="652244"/>
            <a:ext cx="3542324" cy="1325563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48D9B177-CA48-0FF9-C596-110E4B0F2960}"/>
              </a:ext>
            </a:extLst>
          </p:cNvPr>
          <p:cNvGrpSpPr/>
          <p:nvPr/>
        </p:nvGrpSpPr>
        <p:grpSpPr>
          <a:xfrm>
            <a:off x="0" y="6496050"/>
            <a:ext cx="12192000" cy="361950"/>
            <a:chOff x="701973" y="5606687"/>
            <a:chExt cx="12285520" cy="361950"/>
          </a:xfrm>
        </p:grpSpPr>
        <p:pic>
          <p:nvPicPr>
            <p:cNvPr id="1032" name="Picture 8" descr="Picture 1, Picture">
              <a:extLst>
                <a:ext uri="{FF2B5EF4-FFF2-40B4-BE49-F238E27FC236}">
                  <a16:creationId xmlns:a16="http://schemas.microsoft.com/office/drawing/2014/main" id="{E3E46B1F-1868-2B62-8BDC-4E05ED8ED2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4332730" y="1975930"/>
              <a:ext cx="361950" cy="762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Picture 1, Picture">
              <a:extLst>
                <a:ext uri="{FF2B5EF4-FFF2-40B4-BE49-F238E27FC236}">
                  <a16:creationId xmlns:a16="http://schemas.microsoft.com/office/drawing/2014/main" id="{E93B7AB3-8776-4698-8586-EC479501577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8479"/>
            <a:stretch/>
          </p:blipFill>
          <p:spPr bwMode="auto">
            <a:xfrm rot="16200000">
              <a:off x="10475491" y="3456634"/>
              <a:ext cx="361950" cy="46620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A5AFF400-7D3A-AE67-A6F8-AC2305BF44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9605" y="5311140"/>
            <a:ext cx="2619375" cy="800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8C2E77-D8DF-645B-3496-28571743D5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A39519D5-BE7F-7AAA-5064-ED88769CBF6D}"/>
              </a:ext>
            </a:extLst>
          </p:cNvPr>
          <p:cNvGrpSpPr/>
          <p:nvPr/>
        </p:nvGrpSpPr>
        <p:grpSpPr>
          <a:xfrm>
            <a:off x="0" y="652244"/>
            <a:ext cx="12192000" cy="6205756"/>
            <a:chOff x="0" y="652244"/>
            <a:chExt cx="12192000" cy="6205756"/>
          </a:xfrm>
        </p:grpSpPr>
        <p:pic>
          <p:nvPicPr>
            <p:cNvPr id="5" name="Picture 4" descr="A blue and grey logo&#10;&#10;Description automatically generated">
              <a:extLst>
                <a:ext uri="{FF2B5EF4-FFF2-40B4-BE49-F238E27FC236}">
                  <a16:creationId xmlns:a16="http://schemas.microsoft.com/office/drawing/2014/main" id="{668CC1A0-01B4-CDD4-4D1A-FB201B5E87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6656" y="652244"/>
              <a:ext cx="3542324" cy="1325563"/>
            </a:xfrm>
            <a:prstGeom prst="rect">
              <a:avLst/>
            </a:prstGeom>
          </p:spPr>
        </p:pic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ED4BE25-3A3F-41E2-5943-5EB46F4E33ED}"/>
                </a:ext>
              </a:extLst>
            </p:cNvPr>
            <p:cNvGrpSpPr/>
            <p:nvPr/>
          </p:nvGrpSpPr>
          <p:grpSpPr>
            <a:xfrm>
              <a:off x="0" y="6496050"/>
              <a:ext cx="12192000" cy="361950"/>
              <a:chOff x="701973" y="5606687"/>
              <a:chExt cx="12285520" cy="361950"/>
            </a:xfrm>
          </p:grpSpPr>
          <p:pic>
            <p:nvPicPr>
              <p:cNvPr id="1032" name="Picture 8" descr="Picture 1, Picture">
                <a:extLst>
                  <a:ext uri="{FF2B5EF4-FFF2-40B4-BE49-F238E27FC236}">
                    <a16:creationId xmlns:a16="http://schemas.microsoft.com/office/drawing/2014/main" id="{D77DBE9D-68F7-DD0E-8064-D14A9E09436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4332730" y="1975930"/>
                <a:ext cx="361950" cy="76234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" name="Picture 8" descr="Picture 1, Picture">
                <a:extLst>
                  <a:ext uri="{FF2B5EF4-FFF2-40B4-BE49-F238E27FC236}">
                    <a16:creationId xmlns:a16="http://schemas.microsoft.com/office/drawing/2014/main" id="{33D16165-CED7-1945-98AD-27C59E9F4D6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38479"/>
              <a:stretch/>
            </p:blipFill>
            <p:spPr bwMode="auto">
              <a:xfrm rot="16200000">
                <a:off x="10475491" y="3456634"/>
                <a:ext cx="361950" cy="46620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903A30-DDE7-5258-A91B-C4C50AF5483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9605" y="5311140"/>
              <a:ext cx="2619375" cy="8001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76E98BB2-58B4-8B41-806C-C1D8900F9589}"/>
              </a:ext>
            </a:extLst>
          </p:cNvPr>
          <p:cNvSpPr txBox="1"/>
          <p:nvPr/>
        </p:nvSpPr>
        <p:spPr>
          <a:xfrm>
            <a:off x="-1" y="2230904"/>
            <a:ext cx="550926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en-GB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Question One - What is your key takeaway from today’s presentation?</a:t>
            </a:r>
          </a:p>
        </p:txBody>
      </p:sp>
    </p:spTree>
    <p:extLst>
      <p:ext uri="{BB962C8B-B14F-4D97-AF65-F5344CB8AC3E}">
        <p14:creationId xmlns:p14="http://schemas.microsoft.com/office/powerpoint/2010/main" val="3296975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47191-8334-872C-28FC-290DF9301D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630CC464-B293-26EA-A6B5-EBE648B2B6F0}"/>
              </a:ext>
            </a:extLst>
          </p:cNvPr>
          <p:cNvGrpSpPr/>
          <p:nvPr/>
        </p:nvGrpSpPr>
        <p:grpSpPr>
          <a:xfrm>
            <a:off x="0" y="652244"/>
            <a:ext cx="12192000" cy="6205756"/>
            <a:chOff x="0" y="652244"/>
            <a:chExt cx="12192000" cy="6205756"/>
          </a:xfrm>
        </p:grpSpPr>
        <p:pic>
          <p:nvPicPr>
            <p:cNvPr id="5" name="Picture 4" descr="A blue and grey logo&#10;&#10;Description automatically generated">
              <a:extLst>
                <a:ext uri="{FF2B5EF4-FFF2-40B4-BE49-F238E27FC236}">
                  <a16:creationId xmlns:a16="http://schemas.microsoft.com/office/drawing/2014/main" id="{A04F7DDE-9E6F-E591-151C-4E1D9DA6AB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6656" y="652244"/>
              <a:ext cx="3542324" cy="1325563"/>
            </a:xfrm>
            <a:prstGeom prst="rect">
              <a:avLst/>
            </a:prstGeom>
          </p:spPr>
        </p:pic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CA68272-FCF0-0112-2D59-1FDE93DDCF05}"/>
                </a:ext>
              </a:extLst>
            </p:cNvPr>
            <p:cNvGrpSpPr/>
            <p:nvPr/>
          </p:nvGrpSpPr>
          <p:grpSpPr>
            <a:xfrm>
              <a:off x="0" y="6496050"/>
              <a:ext cx="12192000" cy="361950"/>
              <a:chOff x="701973" y="5606687"/>
              <a:chExt cx="12285520" cy="361950"/>
            </a:xfrm>
          </p:grpSpPr>
          <p:pic>
            <p:nvPicPr>
              <p:cNvPr id="1032" name="Picture 8" descr="Picture 1, Picture">
                <a:extLst>
                  <a:ext uri="{FF2B5EF4-FFF2-40B4-BE49-F238E27FC236}">
                    <a16:creationId xmlns:a16="http://schemas.microsoft.com/office/drawing/2014/main" id="{D3621903-AC9A-47B0-A0BE-AAF8244DFF3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4332730" y="1975930"/>
                <a:ext cx="361950" cy="76234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" name="Picture 8" descr="Picture 1, Picture">
                <a:extLst>
                  <a:ext uri="{FF2B5EF4-FFF2-40B4-BE49-F238E27FC236}">
                    <a16:creationId xmlns:a16="http://schemas.microsoft.com/office/drawing/2014/main" id="{2CB363F5-232D-A093-C9F4-590825B4E28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38479"/>
              <a:stretch/>
            </p:blipFill>
            <p:spPr bwMode="auto">
              <a:xfrm rot="16200000">
                <a:off x="10475491" y="3456634"/>
                <a:ext cx="361950" cy="46620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8CEFEBC-6FE0-FF35-8D62-6B306C1073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9605" y="5311140"/>
              <a:ext cx="2619375" cy="8001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629B814-3EF2-9D4C-AA37-5B671CD1B7AB}"/>
              </a:ext>
            </a:extLst>
          </p:cNvPr>
          <p:cNvSpPr txBox="1"/>
          <p:nvPr/>
        </p:nvSpPr>
        <p:spPr>
          <a:xfrm>
            <a:off x="0" y="1413064"/>
            <a:ext cx="59055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The Size of the Network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Clear Vision of the Network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Breadth and Depth – scale of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Challenges – feels like a very positive approach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Can see the growth of the sector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Difficulties with smaller organisations – profile, capacity and funding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Didn't know anything about the BwD Community Network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Didn’t know the BwD Community Network existed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Numbers of the organisations was unexpected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1000 organisations Wow!!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We need to be celebrated and advertised more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Amazing growth of the VCSFE sector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The size of the sector – the power and the reach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The Diversity of the Network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Opportunity to connect and co-ordination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9171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1863BA-3744-482B-A5F6-26D4FAF6F6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5F8009FE-B18F-59CE-980C-BD17FC0BE77D}"/>
              </a:ext>
            </a:extLst>
          </p:cNvPr>
          <p:cNvGrpSpPr/>
          <p:nvPr/>
        </p:nvGrpSpPr>
        <p:grpSpPr>
          <a:xfrm>
            <a:off x="0" y="652244"/>
            <a:ext cx="12192000" cy="6205756"/>
            <a:chOff x="0" y="652244"/>
            <a:chExt cx="12192000" cy="6205756"/>
          </a:xfrm>
        </p:grpSpPr>
        <p:pic>
          <p:nvPicPr>
            <p:cNvPr id="5" name="Picture 4" descr="A blue and grey logo&#10;&#10;Description automatically generated">
              <a:extLst>
                <a:ext uri="{FF2B5EF4-FFF2-40B4-BE49-F238E27FC236}">
                  <a16:creationId xmlns:a16="http://schemas.microsoft.com/office/drawing/2014/main" id="{691DACD5-CC21-A3B9-26C0-48C58E78D0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6656" y="652244"/>
              <a:ext cx="3542324" cy="1325563"/>
            </a:xfrm>
            <a:prstGeom prst="rect">
              <a:avLst/>
            </a:prstGeom>
          </p:spPr>
        </p:pic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A4617FB7-E25B-C1A5-4E91-160F9AA509BB}"/>
                </a:ext>
              </a:extLst>
            </p:cNvPr>
            <p:cNvGrpSpPr/>
            <p:nvPr/>
          </p:nvGrpSpPr>
          <p:grpSpPr>
            <a:xfrm>
              <a:off x="0" y="6496050"/>
              <a:ext cx="12192000" cy="361950"/>
              <a:chOff x="701973" y="5606687"/>
              <a:chExt cx="12285520" cy="361950"/>
            </a:xfrm>
          </p:grpSpPr>
          <p:pic>
            <p:nvPicPr>
              <p:cNvPr id="1032" name="Picture 8" descr="Picture 1, Picture">
                <a:extLst>
                  <a:ext uri="{FF2B5EF4-FFF2-40B4-BE49-F238E27FC236}">
                    <a16:creationId xmlns:a16="http://schemas.microsoft.com/office/drawing/2014/main" id="{B3B91632-5D0B-5292-5135-8FEFFB26E99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4332730" y="1975930"/>
                <a:ext cx="361950" cy="76234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" name="Picture 8" descr="Picture 1, Picture">
                <a:extLst>
                  <a:ext uri="{FF2B5EF4-FFF2-40B4-BE49-F238E27FC236}">
                    <a16:creationId xmlns:a16="http://schemas.microsoft.com/office/drawing/2014/main" id="{EF593433-0D1A-C3D3-4A08-C9D7543BDFB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38479"/>
              <a:stretch/>
            </p:blipFill>
            <p:spPr bwMode="auto">
              <a:xfrm rot="16200000">
                <a:off x="10475491" y="3456634"/>
                <a:ext cx="361950" cy="46620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F564C3C2-294A-354E-4015-93B6C6176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9605" y="5311140"/>
              <a:ext cx="2619375" cy="8001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0EB0D43-80C1-17B3-3B5B-3051272AED03}"/>
              </a:ext>
            </a:extLst>
          </p:cNvPr>
          <p:cNvSpPr txBox="1"/>
          <p:nvPr/>
        </p:nvSpPr>
        <p:spPr>
          <a:xfrm>
            <a:off x="-1" y="1843950"/>
            <a:ext cx="8223208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Question Two - How can the Community Network strengthen links with the public and commercial sectors and key partners within those sectors?</a:t>
            </a:r>
          </a:p>
        </p:txBody>
      </p:sp>
    </p:spTree>
    <p:extLst>
      <p:ext uri="{BB962C8B-B14F-4D97-AF65-F5344CB8AC3E}">
        <p14:creationId xmlns:p14="http://schemas.microsoft.com/office/powerpoint/2010/main" val="34027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AB1857-CE9D-34B2-DC94-9AF575303D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DDD70BC7-51FA-677E-1406-2C37CE620A4B}"/>
              </a:ext>
            </a:extLst>
          </p:cNvPr>
          <p:cNvGrpSpPr/>
          <p:nvPr/>
        </p:nvGrpSpPr>
        <p:grpSpPr>
          <a:xfrm>
            <a:off x="0" y="652244"/>
            <a:ext cx="12192000" cy="6205756"/>
            <a:chOff x="0" y="652244"/>
            <a:chExt cx="12192000" cy="6205756"/>
          </a:xfrm>
        </p:grpSpPr>
        <p:pic>
          <p:nvPicPr>
            <p:cNvPr id="5" name="Picture 4" descr="A blue and grey logo&#10;&#10;Description automatically generated">
              <a:extLst>
                <a:ext uri="{FF2B5EF4-FFF2-40B4-BE49-F238E27FC236}">
                  <a16:creationId xmlns:a16="http://schemas.microsoft.com/office/drawing/2014/main" id="{82444C5A-7762-7E79-74F7-04BA5ECF70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6656" y="652244"/>
              <a:ext cx="3542324" cy="1325563"/>
            </a:xfrm>
            <a:prstGeom prst="rect">
              <a:avLst/>
            </a:prstGeom>
          </p:spPr>
        </p:pic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61550909-F84D-634A-E0B7-FEE66C38B47F}"/>
                </a:ext>
              </a:extLst>
            </p:cNvPr>
            <p:cNvGrpSpPr/>
            <p:nvPr/>
          </p:nvGrpSpPr>
          <p:grpSpPr>
            <a:xfrm>
              <a:off x="0" y="6496050"/>
              <a:ext cx="12192000" cy="361950"/>
              <a:chOff x="701973" y="5606687"/>
              <a:chExt cx="12285520" cy="361950"/>
            </a:xfrm>
          </p:grpSpPr>
          <p:pic>
            <p:nvPicPr>
              <p:cNvPr id="1032" name="Picture 8" descr="Picture 1, Picture">
                <a:extLst>
                  <a:ext uri="{FF2B5EF4-FFF2-40B4-BE49-F238E27FC236}">
                    <a16:creationId xmlns:a16="http://schemas.microsoft.com/office/drawing/2014/main" id="{FA124D87-0F00-E701-5997-AD04FBF89DC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4332730" y="1975930"/>
                <a:ext cx="361950" cy="76234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" name="Picture 8" descr="Picture 1, Picture">
                <a:extLst>
                  <a:ext uri="{FF2B5EF4-FFF2-40B4-BE49-F238E27FC236}">
                    <a16:creationId xmlns:a16="http://schemas.microsoft.com/office/drawing/2014/main" id="{8CAD430C-DF92-4591-6FD3-BD9BF74EEA7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38479"/>
              <a:stretch/>
            </p:blipFill>
            <p:spPr bwMode="auto">
              <a:xfrm rot="16200000">
                <a:off x="10475491" y="3456634"/>
                <a:ext cx="361950" cy="46620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B794F9F6-98E5-8E35-5037-B96E338ED0A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9605" y="5311140"/>
              <a:ext cx="2619375" cy="8001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69DD6FE-8DF3-8F00-2BB1-497A2D2342BA}"/>
              </a:ext>
            </a:extLst>
          </p:cNvPr>
          <p:cNvSpPr txBox="1"/>
          <p:nvPr/>
        </p:nvSpPr>
        <p:spPr>
          <a:xfrm>
            <a:off x="0" y="1043732"/>
            <a:ext cx="67056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Continue to collaborate/Partnership Working – survey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Devolution – Skills Agency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Lots of publicity of the network Need to recruit more local VCSFE organisations to the Network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Measuring and demonstrating impact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Opportunity to grow collective turnover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Competition amongst sector for funding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Time limited funding – support disappears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Understand how we ensure people doing the right thing in the right place at the right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Challenge – look at the current model and see how we can improve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Cannot be done by VCSFE alone – need wider input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Volunteers in the public sector- schools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Get people from business sector to volunteer more different thinking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Promote volunteering in the Business sector – we have the expertise to help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CSR – We need to be better at helping businesses with this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Better than it was – can the council help us to ask?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Have confidence to ask companies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9826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14EEA1-98C3-C0E5-0D2A-A7DAB521E4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B4487A73-9BE3-AB79-922E-B09B4B4D7894}"/>
              </a:ext>
            </a:extLst>
          </p:cNvPr>
          <p:cNvGrpSpPr/>
          <p:nvPr/>
        </p:nvGrpSpPr>
        <p:grpSpPr>
          <a:xfrm>
            <a:off x="0" y="652244"/>
            <a:ext cx="12192000" cy="6205756"/>
            <a:chOff x="0" y="652244"/>
            <a:chExt cx="12192000" cy="6205756"/>
          </a:xfrm>
        </p:grpSpPr>
        <p:pic>
          <p:nvPicPr>
            <p:cNvPr id="5" name="Picture 4" descr="A blue and grey logo&#10;&#10;Description automatically generated">
              <a:extLst>
                <a:ext uri="{FF2B5EF4-FFF2-40B4-BE49-F238E27FC236}">
                  <a16:creationId xmlns:a16="http://schemas.microsoft.com/office/drawing/2014/main" id="{5023593A-6CE9-0A3C-57E0-68D1C154EF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6656" y="652244"/>
              <a:ext cx="3542324" cy="1325563"/>
            </a:xfrm>
            <a:prstGeom prst="rect">
              <a:avLst/>
            </a:prstGeom>
          </p:spPr>
        </p:pic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3077CA1-C7EF-42EB-5812-C92936875D79}"/>
                </a:ext>
              </a:extLst>
            </p:cNvPr>
            <p:cNvGrpSpPr/>
            <p:nvPr/>
          </p:nvGrpSpPr>
          <p:grpSpPr>
            <a:xfrm>
              <a:off x="0" y="6496050"/>
              <a:ext cx="12192000" cy="361950"/>
              <a:chOff x="701973" y="5606687"/>
              <a:chExt cx="12285520" cy="361950"/>
            </a:xfrm>
          </p:grpSpPr>
          <p:pic>
            <p:nvPicPr>
              <p:cNvPr id="1032" name="Picture 8" descr="Picture 1, Picture">
                <a:extLst>
                  <a:ext uri="{FF2B5EF4-FFF2-40B4-BE49-F238E27FC236}">
                    <a16:creationId xmlns:a16="http://schemas.microsoft.com/office/drawing/2014/main" id="{9533B49B-A377-A99A-E880-BFBE59780DF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4332730" y="1975930"/>
                <a:ext cx="361950" cy="76234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" name="Picture 8" descr="Picture 1, Picture">
                <a:extLst>
                  <a:ext uri="{FF2B5EF4-FFF2-40B4-BE49-F238E27FC236}">
                    <a16:creationId xmlns:a16="http://schemas.microsoft.com/office/drawing/2014/main" id="{72311A42-7BD6-9EFB-60FA-8743EC502BB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38479"/>
              <a:stretch/>
            </p:blipFill>
            <p:spPr bwMode="auto">
              <a:xfrm rot="16200000">
                <a:off x="10475491" y="3456634"/>
                <a:ext cx="361950" cy="46620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F842DE7C-4C01-7EAC-674A-7266CE72A69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9605" y="5311140"/>
              <a:ext cx="2619375" cy="8001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02FFCEBB-CFB5-9CDD-10F1-7E4C54605575}"/>
              </a:ext>
            </a:extLst>
          </p:cNvPr>
          <p:cNvSpPr txBox="1"/>
          <p:nvPr/>
        </p:nvSpPr>
        <p:spPr>
          <a:xfrm>
            <a:off x="0" y="1166843"/>
            <a:ext cx="74523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Communications need to be better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Digital literacy needs improving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Network Face to Face is important on a community level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16 – 21year olds – young influencers ( maybe tap into Youth Zone)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Open days for organisations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Create a stronger network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Cross sector networking – avoid duplication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BwD CN to be the main vehicle for VCSFE delivery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Need to know what is occurring in the commercial sector first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Non-transactional (but does it help)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Championed more by the Public Sector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Equity, trust and recognition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Events – purposeful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Need to carry out a need analysis/mapping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Having the right people around the 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Sharing assets and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Work with BwD Comms Team to get the message out </a:t>
            </a: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626473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9AA2E9-C62D-2A1B-4594-8C8E02D45B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92965B31-E205-E0A2-59A3-27028E1122B7}"/>
              </a:ext>
            </a:extLst>
          </p:cNvPr>
          <p:cNvGrpSpPr/>
          <p:nvPr/>
        </p:nvGrpSpPr>
        <p:grpSpPr>
          <a:xfrm>
            <a:off x="0" y="652244"/>
            <a:ext cx="12192000" cy="6205756"/>
            <a:chOff x="0" y="652244"/>
            <a:chExt cx="12192000" cy="6205756"/>
          </a:xfrm>
        </p:grpSpPr>
        <p:pic>
          <p:nvPicPr>
            <p:cNvPr id="5" name="Picture 4" descr="A blue and grey logo&#10;&#10;Description automatically generated">
              <a:extLst>
                <a:ext uri="{FF2B5EF4-FFF2-40B4-BE49-F238E27FC236}">
                  <a16:creationId xmlns:a16="http://schemas.microsoft.com/office/drawing/2014/main" id="{2D224EFD-3E2E-672F-E2E6-34A52A95A5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6656" y="652244"/>
              <a:ext cx="3542324" cy="1325563"/>
            </a:xfrm>
            <a:prstGeom prst="rect">
              <a:avLst/>
            </a:prstGeom>
          </p:spPr>
        </p:pic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F5A7E50-5457-27FA-021A-DDCE07BA49C9}"/>
                </a:ext>
              </a:extLst>
            </p:cNvPr>
            <p:cNvGrpSpPr/>
            <p:nvPr/>
          </p:nvGrpSpPr>
          <p:grpSpPr>
            <a:xfrm>
              <a:off x="0" y="6496050"/>
              <a:ext cx="12192000" cy="361950"/>
              <a:chOff x="701973" y="5606687"/>
              <a:chExt cx="12285520" cy="361950"/>
            </a:xfrm>
          </p:grpSpPr>
          <p:pic>
            <p:nvPicPr>
              <p:cNvPr id="1032" name="Picture 8" descr="Picture 1, Picture">
                <a:extLst>
                  <a:ext uri="{FF2B5EF4-FFF2-40B4-BE49-F238E27FC236}">
                    <a16:creationId xmlns:a16="http://schemas.microsoft.com/office/drawing/2014/main" id="{AFAB5DA1-1547-45EB-7BEC-C001D27B044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4332730" y="1975930"/>
                <a:ext cx="361950" cy="76234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" name="Picture 8" descr="Picture 1, Picture">
                <a:extLst>
                  <a:ext uri="{FF2B5EF4-FFF2-40B4-BE49-F238E27FC236}">
                    <a16:creationId xmlns:a16="http://schemas.microsoft.com/office/drawing/2014/main" id="{04269956-E850-29AF-4F2A-D5D6CB45263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38479"/>
              <a:stretch/>
            </p:blipFill>
            <p:spPr bwMode="auto">
              <a:xfrm rot="16200000">
                <a:off x="10475491" y="3456634"/>
                <a:ext cx="361950" cy="46620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F2D36319-65CD-3E81-7EE6-BE6CC43D850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9605" y="5311140"/>
              <a:ext cx="2619375" cy="8001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D6F68E87-4330-884F-BAFF-BE895E7AA39D}"/>
              </a:ext>
            </a:extLst>
          </p:cNvPr>
          <p:cNvSpPr txBox="1"/>
          <p:nvPr/>
        </p:nvSpPr>
        <p:spPr>
          <a:xfrm>
            <a:off x="-1" y="1948636"/>
            <a:ext cx="9269784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000" dirty="0"/>
              <a:t>Question Three - What would working with the Community Network members (i.e. voluntary, community, faith and social enterprise sector organisations) look like for you/your organisation?</a:t>
            </a:r>
          </a:p>
        </p:txBody>
      </p:sp>
    </p:spTree>
    <p:extLst>
      <p:ext uri="{BB962C8B-B14F-4D97-AF65-F5344CB8AC3E}">
        <p14:creationId xmlns:p14="http://schemas.microsoft.com/office/powerpoint/2010/main" val="1841185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10A554-FC88-9A4E-C418-9FCCC1DC93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86435AC-6716-8F3B-8BE9-019D9FD7EAFA}"/>
              </a:ext>
            </a:extLst>
          </p:cNvPr>
          <p:cNvGrpSpPr/>
          <p:nvPr/>
        </p:nvGrpSpPr>
        <p:grpSpPr>
          <a:xfrm>
            <a:off x="0" y="652244"/>
            <a:ext cx="12192000" cy="6205756"/>
            <a:chOff x="0" y="652244"/>
            <a:chExt cx="12192000" cy="6205756"/>
          </a:xfrm>
        </p:grpSpPr>
        <p:pic>
          <p:nvPicPr>
            <p:cNvPr id="5" name="Picture 4" descr="A blue and grey logo&#10;&#10;Description automatically generated">
              <a:extLst>
                <a:ext uri="{FF2B5EF4-FFF2-40B4-BE49-F238E27FC236}">
                  <a16:creationId xmlns:a16="http://schemas.microsoft.com/office/drawing/2014/main" id="{59D74540-8269-2350-DDBD-FBEC2EF20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6656" y="652244"/>
              <a:ext cx="3542324" cy="1325563"/>
            </a:xfrm>
            <a:prstGeom prst="rect">
              <a:avLst/>
            </a:prstGeom>
          </p:spPr>
        </p:pic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62E4E141-4BAA-C481-AD14-448160F45DB2}"/>
                </a:ext>
              </a:extLst>
            </p:cNvPr>
            <p:cNvGrpSpPr/>
            <p:nvPr/>
          </p:nvGrpSpPr>
          <p:grpSpPr>
            <a:xfrm>
              <a:off x="0" y="6496050"/>
              <a:ext cx="12192000" cy="361950"/>
              <a:chOff x="701973" y="5606687"/>
              <a:chExt cx="12285520" cy="361950"/>
            </a:xfrm>
          </p:grpSpPr>
          <p:pic>
            <p:nvPicPr>
              <p:cNvPr id="1032" name="Picture 8" descr="Picture 1, Picture">
                <a:extLst>
                  <a:ext uri="{FF2B5EF4-FFF2-40B4-BE49-F238E27FC236}">
                    <a16:creationId xmlns:a16="http://schemas.microsoft.com/office/drawing/2014/main" id="{977A56C4-4B81-875F-68C1-85EFED93971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4332730" y="1975930"/>
                <a:ext cx="361950" cy="76234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" name="Picture 8" descr="Picture 1, Picture">
                <a:extLst>
                  <a:ext uri="{FF2B5EF4-FFF2-40B4-BE49-F238E27FC236}">
                    <a16:creationId xmlns:a16="http://schemas.microsoft.com/office/drawing/2014/main" id="{B93D41E0-29C2-B9DB-9C2C-513C3AC5872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38479"/>
              <a:stretch/>
            </p:blipFill>
            <p:spPr bwMode="auto">
              <a:xfrm rot="16200000">
                <a:off x="10475491" y="3456634"/>
                <a:ext cx="361950" cy="46620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FEC926F2-018D-6667-078E-8CB47A1033D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9605" y="5311140"/>
              <a:ext cx="2619375" cy="8001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027CFEE-43C5-652D-BEE7-096777734206}"/>
              </a:ext>
            </a:extLst>
          </p:cNvPr>
          <p:cNvSpPr txBox="1"/>
          <p:nvPr/>
        </p:nvSpPr>
        <p:spPr>
          <a:xfrm>
            <a:off x="0" y="812899"/>
            <a:ext cx="701802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Communications </a:t>
            </a:r>
            <a:r>
              <a:rPr lang="en-GB" sz="2000" dirty="0"/>
              <a:t>and</a:t>
            </a:r>
            <a:r>
              <a:rPr lang="en-GB" sz="1600" dirty="0"/>
              <a:t> exposure to opportunities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Support with promotion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Share Networks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Extend Invitations to VCFSE Networks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Members to other local Networks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Attend Quarterly Meetings and Conference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Join Mailing list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Not enough awareness of BwD Community Network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Need Governance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Carry out a needs analysis/mapping – use WhatsApp channels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Communication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Sell the Brand – needs to be trusted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Professional quality assurance for the organisations part of the Network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Graditation of duplication of services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Use of case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Those on the Board being held accountable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What are members going to get out of it? – Promote the benefits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132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7A6306-44C8-FEF5-27B1-34C4AC082F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A2F7D480-8241-46DC-7999-AC879EA4A1A2}"/>
              </a:ext>
            </a:extLst>
          </p:cNvPr>
          <p:cNvGrpSpPr/>
          <p:nvPr/>
        </p:nvGrpSpPr>
        <p:grpSpPr>
          <a:xfrm>
            <a:off x="0" y="652244"/>
            <a:ext cx="12192000" cy="6205756"/>
            <a:chOff x="0" y="652244"/>
            <a:chExt cx="12192000" cy="6205756"/>
          </a:xfrm>
        </p:grpSpPr>
        <p:pic>
          <p:nvPicPr>
            <p:cNvPr id="5" name="Picture 4" descr="A blue and grey logo&#10;&#10;Description automatically generated">
              <a:extLst>
                <a:ext uri="{FF2B5EF4-FFF2-40B4-BE49-F238E27FC236}">
                  <a16:creationId xmlns:a16="http://schemas.microsoft.com/office/drawing/2014/main" id="{897FB3FF-B9C3-E842-9D5D-891A77821F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6656" y="652244"/>
              <a:ext cx="3542324" cy="1325563"/>
            </a:xfrm>
            <a:prstGeom prst="rect">
              <a:avLst/>
            </a:prstGeom>
          </p:spPr>
        </p:pic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C5F1364-D0B5-1854-FC70-34137AF1C645}"/>
                </a:ext>
              </a:extLst>
            </p:cNvPr>
            <p:cNvGrpSpPr/>
            <p:nvPr/>
          </p:nvGrpSpPr>
          <p:grpSpPr>
            <a:xfrm>
              <a:off x="0" y="6496050"/>
              <a:ext cx="12192000" cy="361950"/>
              <a:chOff x="701973" y="5606687"/>
              <a:chExt cx="12285520" cy="361950"/>
            </a:xfrm>
          </p:grpSpPr>
          <p:pic>
            <p:nvPicPr>
              <p:cNvPr id="1032" name="Picture 8" descr="Picture 1, Picture">
                <a:extLst>
                  <a:ext uri="{FF2B5EF4-FFF2-40B4-BE49-F238E27FC236}">
                    <a16:creationId xmlns:a16="http://schemas.microsoft.com/office/drawing/2014/main" id="{72897037-54AE-F4C0-EA58-ECAADE86921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4332730" y="1975930"/>
                <a:ext cx="361950" cy="76234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" name="Picture 8" descr="Picture 1, Picture">
                <a:extLst>
                  <a:ext uri="{FF2B5EF4-FFF2-40B4-BE49-F238E27FC236}">
                    <a16:creationId xmlns:a16="http://schemas.microsoft.com/office/drawing/2014/main" id="{C3A1B8D2-9089-3DF0-B0BF-D7829FF3A28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38479"/>
              <a:stretch/>
            </p:blipFill>
            <p:spPr bwMode="auto">
              <a:xfrm rot="16200000">
                <a:off x="10475491" y="3456634"/>
                <a:ext cx="361950" cy="46620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F7BF0C5-0166-8696-8520-61CFED0483C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9605" y="5311140"/>
              <a:ext cx="2619375" cy="8001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D9BBA3B4-EAFB-AAC5-BF96-2C18598A4054}"/>
              </a:ext>
            </a:extLst>
          </p:cNvPr>
          <p:cNvSpPr txBox="1"/>
          <p:nvPr/>
        </p:nvSpPr>
        <p:spPr>
          <a:xfrm>
            <a:off x="0" y="1082204"/>
            <a:ext cx="6096000" cy="46935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Network more amongst organisations and mosques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Important not to duplicate communications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How do we bring such a large body together?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One stop digital network shop – info/training/resources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ICB??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Do not exclude non-digital savvy people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Key messages ( e.g. Flu Jabs) needs to be shared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Public Events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Intergenerational considerations for communications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Training portal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Advertise community resources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Offering support  to smaller organisations ( Bid Writing)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Lots of publicity for the Network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Need to recruit more local VCSFE organisations to the Network </a:t>
            </a:r>
          </a:p>
          <a:p>
            <a:endParaRPr lang="en-GB" sz="1400" dirty="0"/>
          </a:p>
          <a:p>
            <a:endParaRPr lang="en-GB" sz="1100" dirty="0"/>
          </a:p>
          <a:p>
            <a:endParaRPr lang="en-GB" sz="1400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8388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7011b17-329d-4be5-ae17-b0ce51c24d76" xsi:nil="true"/>
    <lcf76f155ced4ddcb4097134ff3c332f xmlns="62c0c449-fbca-488c-b086-7e47626cc03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0809CD34114B48AA553EA8D467A9B2" ma:contentTypeVersion="12" ma:contentTypeDescription="Create a new document." ma:contentTypeScope="" ma:versionID="e89416120b8a45d62af5c521faf2d4b4">
  <xsd:schema xmlns:xsd="http://www.w3.org/2001/XMLSchema" xmlns:xs="http://www.w3.org/2001/XMLSchema" xmlns:p="http://schemas.microsoft.com/office/2006/metadata/properties" xmlns:ns2="62c0c449-fbca-488c-b086-7e47626cc035" xmlns:ns3="07011b17-329d-4be5-ae17-b0ce51c24d76" targetNamespace="http://schemas.microsoft.com/office/2006/metadata/properties" ma:root="true" ma:fieldsID="56fdaa9e243fa0cb99d37524fc58bbed" ns2:_="" ns3:_="">
    <xsd:import namespace="62c0c449-fbca-488c-b086-7e47626cc035"/>
    <xsd:import namespace="07011b17-329d-4be5-ae17-b0ce51c24d7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c0c449-fbca-488c-b086-7e47626cc0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5becc90e-5ec5-4b05-b04c-36e279c985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011b17-329d-4be5-ae17-b0ce51c24d7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d428bea-6e1f-4519-b060-848ca69e92fc}" ma:internalName="TaxCatchAll" ma:showField="CatchAllData" ma:web="07011b17-329d-4be5-ae17-b0ce51c24d7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0EFA01-26EE-424B-9A04-173C3E78BEDA}">
  <ds:schemaRefs>
    <ds:schemaRef ds:uri="http://purl.org/dc/terms/"/>
    <ds:schemaRef ds:uri="http://www.w3.org/XML/1998/namespace"/>
    <ds:schemaRef ds:uri="http://schemas.microsoft.com/office/2006/documentManagement/types"/>
    <ds:schemaRef ds:uri="62c0c449-fbca-488c-b086-7e47626cc035"/>
    <ds:schemaRef ds:uri="07011b17-329d-4be5-ae17-b0ce51c24d76"/>
    <ds:schemaRef ds:uri="http://purl.org/dc/elements/1.1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1964548-CC18-4FF0-B238-A34B91C358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FAD429-F89E-43D9-82E9-9F003E014C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c0c449-fbca-488c-b086-7e47626cc035"/>
    <ds:schemaRef ds:uri="07011b17-329d-4be5-ae17-b0ce51c24d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637</Words>
  <Application>Microsoft Office PowerPoint</Application>
  <PresentationFormat>Widescreen</PresentationFormat>
  <Paragraphs>87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Notes VCSFE Workshop – BwD Annual Partnership Conference 2nd April 2025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Donna Talbot</cp:lastModifiedBy>
  <cp:revision>1</cp:revision>
  <dcterms:created xsi:type="dcterms:W3CDTF">2025-04-04T09:24:52Z</dcterms:created>
  <dcterms:modified xsi:type="dcterms:W3CDTF">2025-04-04T12:08:14Z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0x010100620809CD34114B48AA553EA8D467A9B2</vt:lpwstr>
  </property>
  <property fmtid="{D5CDD505-2E9C-101B-9397-08002B2CF9AE}" pid="3" name="MediaServiceImageTags">
    <vt:lpwstr/>
  </property>
</Properties>
</file>